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64" r:id="rId5"/>
    <p:sldId id="273" r:id="rId6"/>
    <p:sldId id="263" r:id="rId7"/>
    <p:sldId id="261" r:id="rId8"/>
    <p:sldId id="262" r:id="rId9"/>
    <p:sldId id="259" r:id="rId10"/>
    <p:sldId id="271" r:id="rId11"/>
    <p:sldId id="269" r:id="rId12"/>
    <p:sldId id="265" r:id="rId13"/>
    <p:sldId id="270" r:id="rId14"/>
    <p:sldId id="267" r:id="rId15"/>
    <p:sldId id="266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30997-8CF2-4D2F-B8D2-19300A221C6A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8766-1109-4170-97CC-8152E32859C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8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3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D57A8F31-CFFD-109E-4A7F-9F4735DD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4" y="4043996"/>
            <a:ext cx="10650251" cy="28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809652-ACB5-157D-AF00-AADEC4B9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DD0F33-B6BC-F30B-C740-ECFAB45E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minimum image convention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D5221D-B222-80E8-917E-8D34980C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005" y="4068626"/>
            <a:ext cx="9762811" cy="278937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ADC03F3-B14B-A079-4164-F1B35145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34" y="1391023"/>
            <a:ext cx="6991752" cy="27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𝑑h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stress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tensor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t: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pressure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𝑥𝑥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CBB12C84-44C4-7CFA-D328-10A3DAE1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7F6756-E6E8-EA77-A125-6BC68844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989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3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27675"/>
            <a:ext cx="12520938" cy="4173647"/>
          </a:xfr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3E0495AB-3498-8817-18FF-C1073B870CE3}"/>
              </a:ext>
            </a:extLst>
          </p:cNvPr>
          <p:cNvSpPr txBox="1"/>
          <p:nvPr/>
        </p:nvSpPr>
        <p:spPr>
          <a:xfrm>
            <a:off x="6068870" y="1227674"/>
            <a:ext cx="5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3548A9F-603A-C8A6-091A-41BB67F565E6}"/>
              </a:ext>
            </a:extLst>
          </p:cNvPr>
          <p:cNvSpPr txBox="1"/>
          <p:nvPr/>
        </p:nvSpPr>
        <p:spPr>
          <a:xfrm>
            <a:off x="9462570" y="1227674"/>
            <a:ext cx="6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+5%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C262E5F1-D0EA-89FF-92A3-B0E3C8664F45}"/>
              </a:ext>
            </a:extLst>
          </p:cNvPr>
          <p:cNvSpPr txBox="1"/>
          <p:nvPr/>
        </p:nvSpPr>
        <p:spPr>
          <a:xfrm>
            <a:off x="2726561" y="1227674"/>
            <a:ext cx="61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-5%</a:t>
            </a:r>
          </a:p>
        </p:txBody>
      </p:sp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70BB26-B738-D83F-855B-B26C9D57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53C49D-6F48-5A01-85CD-D84B9FEF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663" y="1825626"/>
            <a:ext cx="8702674" cy="435133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78FF02-8727-208C-58D2-D100440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39" y="20823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</p:spTree>
    <p:extLst>
      <p:ext uri="{BB962C8B-B14F-4D97-AF65-F5344CB8AC3E}">
        <p14:creationId xmlns:p14="http://schemas.microsoft.com/office/powerpoint/2010/main" val="6067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562" y="3331187"/>
            <a:ext cx="9248775" cy="28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2050" name="Picture 2" descr="Phase Change Diagrams — Overview &amp; Examples - Expii">
            <a:extLst>
              <a:ext uri="{FF2B5EF4-FFF2-40B4-BE49-F238E27FC236}">
                <a16:creationId xmlns:a16="http://schemas.microsoft.com/office/drawing/2014/main" id="{F30DF3BC-69D2-A9B0-1C2B-4292DD56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32" y="0"/>
            <a:ext cx="5556745" cy="38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9AFD119A-9294-ED5E-C6DE-D19E705C650A}"/>
              </a:ext>
            </a:extLst>
          </p:cNvPr>
          <p:cNvSpPr/>
          <p:nvPr/>
        </p:nvSpPr>
        <p:spPr>
          <a:xfrm>
            <a:off x="8526709" y="138817"/>
            <a:ext cx="2064190" cy="75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9B49934-595D-F5EE-9D91-42CE1AE27E92}"/>
              </a:ext>
            </a:extLst>
          </p:cNvPr>
          <p:cNvSpPr txBox="1"/>
          <p:nvPr/>
        </p:nvSpPr>
        <p:spPr>
          <a:xfrm>
            <a:off x="959667" y="1819747"/>
            <a:ext cx="6210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Ensemble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notion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of: T, V, 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work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later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FB88A-67D8-7048-1CA6-17CD7E8B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62" y="2578894"/>
            <a:ext cx="4084006" cy="40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282</Words>
  <Application>Microsoft Office PowerPoint</Application>
  <PresentationFormat>Widescreen</PresentationFormat>
  <Paragraphs>50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Introduction</vt:lpstr>
      <vt:lpstr>Molecular Dynamics (MD) – Simulations:</vt:lpstr>
      <vt:lpstr>Velocity verlet vs. Euler integration</vt:lpstr>
      <vt:lpstr>N2 integration + thermostat</vt:lpstr>
      <vt:lpstr>Find phase transition of simple molecule</vt:lpstr>
      <vt:lpstr>PowerPoint-præsentation</vt:lpstr>
      <vt:lpstr>PowerPoint-præsentation</vt:lpstr>
      <vt:lpstr>Methods for achieving phase transitions</vt:lpstr>
      <vt:lpstr>Implement minimum image convention</vt:lpstr>
      <vt:lpstr>Implement barostat</vt:lpstr>
      <vt:lpstr>Implement &amp; use</vt:lpstr>
      <vt:lpstr>Implement &amp; use</vt:lpstr>
      <vt:lpstr>Implement &amp; use</vt:lpstr>
      <vt:lpstr>Implement &amp;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27</cp:revision>
  <dcterms:created xsi:type="dcterms:W3CDTF">2024-12-17T15:35:57Z</dcterms:created>
  <dcterms:modified xsi:type="dcterms:W3CDTF">2025-01-06T01:39:12Z</dcterms:modified>
</cp:coreProperties>
</file>